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3" r:id="rId5"/>
    <p:sldId id="262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34" y="-12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94A8-6D50-40CF-B723-CA5FEFC9D486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C168-8988-432B-B56F-D09FB76D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325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94A8-6D50-40CF-B723-CA5FEFC9D486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C168-8988-432B-B56F-D09FB76D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31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94A8-6D50-40CF-B723-CA5FEFC9D486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C168-8988-432B-B56F-D09FB76D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39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94A8-6D50-40CF-B723-CA5FEFC9D486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C168-8988-432B-B56F-D09FB76D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284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94A8-6D50-40CF-B723-CA5FEFC9D486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C168-8988-432B-B56F-D09FB76D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04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94A8-6D50-40CF-B723-CA5FEFC9D486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C168-8988-432B-B56F-D09FB76D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082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94A8-6D50-40CF-B723-CA5FEFC9D486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C168-8988-432B-B56F-D09FB76D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086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94A8-6D50-40CF-B723-CA5FEFC9D486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C168-8988-432B-B56F-D09FB76D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845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94A8-6D50-40CF-B723-CA5FEFC9D486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C168-8988-432B-B56F-D09FB76D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939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94A8-6D50-40CF-B723-CA5FEFC9D486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C168-8988-432B-B56F-D09FB76D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310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94A8-6D50-40CF-B723-CA5FEFC9D486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C168-8988-432B-B56F-D09FB76D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690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E94A8-6D50-40CF-B723-CA5FEFC9D486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4C168-8988-432B-B56F-D09FB76D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0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apnews.com/e2b6328601424b8581bddc263b1071a2?utm_campaign=SocialFlow&amp;utm_source=Twitter&amp;utm_medium=A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London terror attack: Khalid Masood named by police as responsible for Westminster </a:t>
            </a:r>
            <a:r>
              <a:rPr lang="en-US" dirty="0" smtClean="0"/>
              <a:t>attack March 22, 2017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026" name="Picture 2" descr="Image result for london terr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19825"/>
            <a:ext cx="6391451" cy="425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881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London police name Parliament attacker as </a:t>
            </a:r>
            <a:r>
              <a:rPr lang="en-US" b="1" dirty="0"/>
              <a:t>British-born </a:t>
            </a:r>
            <a:r>
              <a:rPr lang="en-US" dirty="0"/>
              <a:t>Khalid Masood, age </a:t>
            </a:r>
            <a:r>
              <a:rPr lang="en-US" dirty="0" smtClean="0"/>
              <a:t>52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Police said his first conviction was in November 1983 for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criminal damage and his last was in December 2003 for possession of a knife.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509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olice forensics team examine a car in Parliament Square on March 22, 2017 in London, England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74386"/>
            <a:ext cx="5048250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0" y="365760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Wednesday's attack unfolded around 2:40 p.m. local time when Masood drove a gray Hyundai SUV along a sidewalk on Westminster Bridge, before running to Parliament. There he was confronted by police, including unarmed PC Keith Palmer, who later died from stab wounds.</a:t>
            </a:r>
          </a:p>
        </p:txBody>
      </p:sp>
    </p:spTree>
    <p:extLst>
      <p:ext uri="{BB962C8B-B14F-4D97-AF65-F5344CB8AC3E}">
        <p14:creationId xmlns:p14="http://schemas.microsoft.com/office/powerpoint/2010/main" val="1246359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2" t="71680" r="1093" b="3711"/>
          <a:stretch/>
        </p:blipFill>
        <p:spPr bwMode="auto">
          <a:xfrm>
            <a:off x="-1" y="0"/>
            <a:ext cx="5921829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8" t="70898" b="5860"/>
          <a:stretch/>
        </p:blipFill>
        <p:spPr bwMode="auto">
          <a:xfrm>
            <a:off x="2209800" y="2286000"/>
            <a:ext cx="6553200" cy="371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eft Arrow 3"/>
          <p:cNvSpPr/>
          <p:nvPr/>
        </p:nvSpPr>
        <p:spPr>
          <a:xfrm>
            <a:off x="914400" y="1066800"/>
            <a:ext cx="6400800" cy="609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194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6" t="8789" r="31094" b="9180"/>
          <a:stretch/>
        </p:blipFill>
        <p:spPr bwMode="auto">
          <a:xfrm rot="16200000">
            <a:off x="1909763" y="-681038"/>
            <a:ext cx="5067300" cy="886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527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Through its </a:t>
            </a:r>
            <a:r>
              <a:rPr lang="en-US" dirty="0" err="1"/>
              <a:t>Aamaq</a:t>
            </a:r>
            <a:r>
              <a:rPr lang="en-US" dirty="0"/>
              <a:t> news agency, ISIS said the assailant who carried out the "attack in front of the British parliament in London was a soldier of the Islamic State," The Associated Press </a:t>
            </a:r>
            <a:r>
              <a:rPr lang="en-US" dirty="0">
                <a:hlinkClick r:id="rId2"/>
              </a:rPr>
              <a:t>reported</a:t>
            </a:r>
            <a:r>
              <a:rPr lang="en-US" dirty="0"/>
              <a:t>.</a:t>
            </a:r>
          </a:p>
          <a:p>
            <a:r>
              <a:rPr lang="en-US" dirty="0"/>
              <a:t>The person "carried out the operation in response to calls for targeting citizens of the coalition," ISIS claimed.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5683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124</Words>
  <Application>Microsoft Office PowerPoint</Application>
  <PresentationFormat>On-screen Show (4:3)</PresentationFormat>
  <Paragraphs>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London terror attack: Khalid Masood named by police as responsible for Westminster attack March 22, 2017 </vt:lpstr>
      <vt:lpstr>PowerPoint Presentation</vt:lpstr>
      <vt:lpstr>PowerPoint Presentation</vt:lpstr>
      <vt:lpstr>PowerPoint Presentation</vt:lpstr>
      <vt:lpstr>PowerPoint Presentation</vt:lpstr>
      <vt:lpstr>ISIS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London terror attack: Khalid Masood named by police as responsible for Westminster attack March 22, 2017</dc:title>
  <dc:creator>Ramon Quinones</dc:creator>
  <cp:lastModifiedBy>Ramon Quinones</cp:lastModifiedBy>
  <cp:revision>2</cp:revision>
  <dcterms:created xsi:type="dcterms:W3CDTF">2017-03-23T17:53:41Z</dcterms:created>
  <dcterms:modified xsi:type="dcterms:W3CDTF">2017-03-23T18:02:33Z</dcterms:modified>
</cp:coreProperties>
</file>